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290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081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538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901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131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513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903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305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84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720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291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882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628800"/>
            <a:ext cx="6912768" cy="1584176"/>
          </a:xfrm>
        </p:spPr>
        <p:txBody>
          <a:bodyPr>
            <a:noAutofit/>
          </a:bodyPr>
          <a:lstStyle/>
          <a:p>
            <a:r>
              <a:rPr lang="ru-RU" sz="3500" dirty="0"/>
              <a:t>П</a:t>
            </a:r>
            <a:r>
              <a:rPr lang="ru-RU" sz="3500" dirty="0" smtClean="0"/>
              <a:t>рямое </a:t>
            </a:r>
            <a:r>
              <a:rPr lang="ru-RU" sz="3500" dirty="0"/>
              <a:t>сопоставление двух предметов или явлений по сходству, используемое для пояснения одного другим.</a:t>
            </a: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А  -  метафора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 – олицетворение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 - сравнение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85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556792"/>
            <a:ext cx="7797552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О</a:t>
            </a:r>
            <a:r>
              <a:rPr lang="ru-RU" dirty="0" smtClean="0"/>
              <a:t>бразное </a:t>
            </a:r>
            <a:r>
              <a:rPr lang="ru-RU" dirty="0"/>
              <a:t>определение, дающее дополнительную художественную характеристику кому-либо или </a:t>
            </a:r>
            <a:r>
              <a:rPr lang="ru-RU" dirty="0" smtClean="0"/>
              <a:t>чему- либо</a:t>
            </a:r>
            <a:endParaRPr lang="ru-RU" dirty="0"/>
          </a:p>
        </p:txBody>
      </p:sp>
      <p:sp>
        <p:nvSpPr>
          <p:cNvPr id="4" name="Подзаголовок 2"/>
          <p:cNvSpPr>
            <a:spLocks noGrp="1"/>
          </p:cNvSpPr>
          <p:nvPr>
            <p:ph idx="1"/>
          </p:nvPr>
        </p:nvSpPr>
        <p:spPr>
          <a:xfrm>
            <a:off x="3275856" y="3789040"/>
            <a:ext cx="5410944" cy="233712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А  -  метафора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 – олицетворение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 - сравнение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27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556792"/>
            <a:ext cx="7653536" cy="1143000"/>
          </a:xfrm>
        </p:spPr>
        <p:txBody>
          <a:bodyPr>
            <a:noAutofit/>
          </a:bodyPr>
          <a:lstStyle/>
          <a:p>
            <a:r>
              <a:rPr lang="ru-RU" sz="3630" dirty="0"/>
              <a:t>Р</a:t>
            </a:r>
            <a:r>
              <a:rPr lang="ru-RU" sz="3630" dirty="0" smtClean="0"/>
              <a:t>азновидность </a:t>
            </a:r>
            <a:r>
              <a:rPr lang="ru-RU" sz="3630" dirty="0"/>
              <a:t>метафоры, в которой неодушевленные предметы, явления природы, понятия наделяются признаками, свойствами человека или какого-либо другого живого существа</a:t>
            </a:r>
          </a:p>
        </p:txBody>
      </p:sp>
      <p:sp>
        <p:nvSpPr>
          <p:cNvPr id="4" name="Подзаголовок 2"/>
          <p:cNvSpPr>
            <a:spLocks noGrp="1"/>
          </p:cNvSpPr>
          <p:nvPr>
            <p:ph idx="1"/>
          </p:nvPr>
        </p:nvSpPr>
        <p:spPr>
          <a:xfrm>
            <a:off x="1835696" y="4365104"/>
            <a:ext cx="6789440" cy="1501627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А  -  метафора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 – олицетворение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 - сравнение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88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</Words>
  <Application>Microsoft Office PowerPoint</Application>
  <PresentationFormat>Экран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Кнопка</vt:lpstr>
      <vt:lpstr>Прямое сопоставление двух предметов или явлений по сходству, используемое для пояснения одного другим.</vt:lpstr>
      <vt:lpstr>Образное определение, дающее дополнительную художественную характеристику кому-либо или чему- либо</vt:lpstr>
      <vt:lpstr>Разновидность метафоры, в которой неодушевленные предметы, явления природы, понятия наделяются признаками, свойствами человека или какого-либо другого живого существа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Прямое сопоставление двух предметов или явлений по сходству, используемое для пояснения одного другим.</dc:title>
  <dc:creator>User</dc:creator>
  <cp:lastModifiedBy>User</cp:lastModifiedBy>
  <cp:revision>1</cp:revision>
  <dcterms:created xsi:type="dcterms:W3CDTF">2014-01-04T20:59:25Z</dcterms:created>
  <dcterms:modified xsi:type="dcterms:W3CDTF">2014-01-04T21:00:19Z</dcterms:modified>
</cp:coreProperties>
</file>