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05.01.2014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768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05.01.2014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92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05.01.2014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093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05.01.2014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703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05.01.2014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923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05.01.2014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284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05.01.2014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279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05.01.2014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651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05.01.2014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993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05.01.2014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723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05.01.2014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228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05.01.2014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344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908720"/>
            <a:ext cx="7772400" cy="1470025"/>
          </a:xfrm>
        </p:spPr>
        <p:txBody>
          <a:bodyPr/>
          <a:lstStyle/>
          <a:p>
            <a:r>
              <a:rPr lang="ru-RU" dirty="0" smtClean="0"/>
              <a:t>На уроке я работал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А – активно</a:t>
            </a:r>
          </a:p>
          <a:p>
            <a:r>
              <a:rPr lang="ru-RU" sz="4000" dirty="0" smtClean="0">
                <a:solidFill>
                  <a:schemeClr val="tx1"/>
                </a:solidFill>
              </a:rPr>
              <a:t>В- пассивно</a:t>
            </a:r>
          </a:p>
        </p:txBody>
      </p:sp>
    </p:spTree>
    <p:extLst>
      <p:ext uri="{BB962C8B-B14F-4D97-AF65-F5344CB8AC3E}">
        <p14:creationId xmlns:p14="http://schemas.microsoft.com/office/powerpoint/2010/main" val="379699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Материал урока был мне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7744" y="2492896"/>
            <a:ext cx="6419056" cy="3633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/>
              <a:t>А – полезен</a:t>
            </a:r>
          </a:p>
          <a:p>
            <a:pPr marL="0" indent="0">
              <a:buNone/>
            </a:pPr>
            <a:r>
              <a:rPr lang="ru-RU" sz="4800" dirty="0" smtClean="0"/>
              <a:t>В - бесполезен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39478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Урок для меня показался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9752" y="2708920"/>
            <a:ext cx="6347048" cy="34172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/>
              <a:t>А – коротким</a:t>
            </a:r>
          </a:p>
          <a:p>
            <a:pPr marL="0" indent="0">
              <a:buNone/>
            </a:pPr>
            <a:r>
              <a:rPr lang="ru-RU" sz="4800" dirty="0" smtClean="0"/>
              <a:t>В - длинным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15152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Домашнее задание для меня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2420888"/>
            <a:ext cx="6779096" cy="37052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/>
              <a:t>А – интересное</a:t>
            </a:r>
          </a:p>
          <a:p>
            <a:pPr marL="0" indent="0">
              <a:buNone/>
            </a:pPr>
            <a:r>
              <a:rPr lang="ru-RU" sz="4800" dirty="0" smtClean="0"/>
              <a:t>В - неинтересное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2414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Своей работой на уроке 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1720" y="2420888"/>
            <a:ext cx="6635080" cy="37052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000" dirty="0" smtClean="0"/>
              <a:t>А- доволен</a:t>
            </a:r>
          </a:p>
          <a:p>
            <a:pPr marL="0" indent="0">
              <a:buNone/>
            </a:pPr>
            <a:r>
              <a:rPr lang="ru-RU" sz="5000" dirty="0" smtClean="0"/>
              <a:t>В- не доволен</a:t>
            </a:r>
            <a:endParaRPr lang="ru-RU" sz="5000" dirty="0"/>
          </a:p>
        </p:txBody>
      </p:sp>
    </p:spTree>
    <p:extLst>
      <p:ext uri="{BB962C8B-B14F-4D97-AF65-F5344CB8AC3E}">
        <p14:creationId xmlns:p14="http://schemas.microsoft.com/office/powerpoint/2010/main" val="223629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</Words>
  <Application>Microsoft Office PowerPoint</Application>
  <PresentationFormat>Экран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Кнопка</vt:lpstr>
      <vt:lpstr>На уроке я работал</vt:lpstr>
      <vt:lpstr>Материал урока был мне</vt:lpstr>
      <vt:lpstr>Урок для меня показался</vt:lpstr>
      <vt:lpstr>Домашнее задание для меня</vt:lpstr>
      <vt:lpstr>Своей работой на уроке 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 уроке я работал</dc:title>
  <dc:creator>User</dc:creator>
  <cp:lastModifiedBy>User</cp:lastModifiedBy>
  <cp:revision>1</cp:revision>
  <dcterms:created xsi:type="dcterms:W3CDTF">2014-01-04T21:00:55Z</dcterms:created>
  <dcterms:modified xsi:type="dcterms:W3CDTF">2014-01-04T21:01:22Z</dcterms:modified>
</cp:coreProperties>
</file>