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ECE9C6"/>
                </a:solidFill>
              </a:rPr>
              <a:pPr/>
              <a:t>05.01.2014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54345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05.01.2014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15561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05.01.2014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66547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05.01.2014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144868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05.01.2014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8362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05.01.2014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433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05.01.2014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00843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05.01.2014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59772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05.01.2014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202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05.01.2014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837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05.01.2014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601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05.01.2014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771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Листопад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mtClean="0"/>
              <a:t>Слайд- </a:t>
            </a:r>
            <a:r>
              <a:rPr lang="ru-RU" dirty="0"/>
              <a:t>шоу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591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E:\DCIM\112_PANA\P112054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011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E:\DCIM\112_PANA\P112055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532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DCIM\112_PANA\P112053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857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E:\DCIM\112_PANA\P112054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173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E:\DCIM\112_PANA\P112054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48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E:\DCIM\112_PANA\P112054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007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E:\DCIM\112_PANA\P112054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1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E:\DCIM\112_PANA\P112054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870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E:\DCIM\112_PANA\P112054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478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E:\DCIM\112_PANA\P112054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709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Microsoft Office PowerPoint</Application>
  <PresentationFormat>Экран (4:3)</PresentationFormat>
  <Paragraphs>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Твердый переплет</vt:lpstr>
      <vt:lpstr>Листопад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Листопад </dc:title>
  <dc:creator>User</dc:creator>
  <cp:lastModifiedBy>User</cp:lastModifiedBy>
  <cp:revision>3</cp:revision>
  <dcterms:created xsi:type="dcterms:W3CDTF">2014-01-04T21:01:54Z</dcterms:created>
  <dcterms:modified xsi:type="dcterms:W3CDTF">2014-01-04T22:07:13Z</dcterms:modified>
</cp:coreProperties>
</file>